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4" r:id="rId9"/>
    <p:sldId id="262" r:id="rId10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8" d="100"/>
          <a:sy n="48" d="100"/>
        </p:scale>
        <p:origin x="-126" y="-1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CFCE5-B631-428A-97CA-6DC0F1AD170A}" type="datetimeFigureOut">
              <a:rPr lang="es-CO" smtClean="0"/>
              <a:t>22/02/2017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936AA53-5AA1-4997-8DE4-DE16AFDB677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1756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CFCE5-B631-428A-97CA-6DC0F1AD170A}" type="datetimeFigureOut">
              <a:rPr lang="es-CO" smtClean="0"/>
              <a:t>22/02/2017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936AA53-5AA1-4997-8DE4-DE16AFDB677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13385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CFCE5-B631-428A-97CA-6DC0F1AD170A}" type="datetimeFigureOut">
              <a:rPr lang="es-CO" smtClean="0"/>
              <a:t>22/02/2017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936AA53-5AA1-4997-8DE4-DE16AFDB6776}" type="slidenum">
              <a:rPr lang="es-CO" smtClean="0"/>
              <a:t>‹Nº›</a:t>
            </a:fld>
            <a:endParaRPr lang="es-CO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150360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CFCE5-B631-428A-97CA-6DC0F1AD170A}" type="datetimeFigureOut">
              <a:rPr lang="es-CO" smtClean="0"/>
              <a:t>22/02/2017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936AA53-5AA1-4997-8DE4-DE16AFDB677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711317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CFCE5-B631-428A-97CA-6DC0F1AD170A}" type="datetimeFigureOut">
              <a:rPr lang="es-CO" smtClean="0"/>
              <a:t>22/02/2017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936AA53-5AA1-4997-8DE4-DE16AFDB6776}" type="slidenum">
              <a:rPr lang="es-CO" smtClean="0"/>
              <a:t>‹Nº›</a:t>
            </a:fld>
            <a:endParaRPr lang="es-CO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98829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CFCE5-B631-428A-97CA-6DC0F1AD170A}" type="datetimeFigureOut">
              <a:rPr lang="es-CO" smtClean="0"/>
              <a:t>22/02/2017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936AA53-5AA1-4997-8DE4-DE16AFDB677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210702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CFCE5-B631-428A-97CA-6DC0F1AD170A}" type="datetimeFigureOut">
              <a:rPr lang="es-CO" smtClean="0"/>
              <a:t>22/02/2017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6AA53-5AA1-4997-8DE4-DE16AFDB677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404134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CFCE5-B631-428A-97CA-6DC0F1AD170A}" type="datetimeFigureOut">
              <a:rPr lang="es-CO" smtClean="0"/>
              <a:t>22/02/2017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6AA53-5AA1-4997-8DE4-DE16AFDB677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88621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CFCE5-B631-428A-97CA-6DC0F1AD170A}" type="datetimeFigureOut">
              <a:rPr lang="es-CO" smtClean="0"/>
              <a:t>22/02/2017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6AA53-5AA1-4997-8DE4-DE16AFDB677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48961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CFCE5-B631-428A-97CA-6DC0F1AD170A}" type="datetimeFigureOut">
              <a:rPr lang="es-CO" smtClean="0"/>
              <a:t>22/02/2017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936AA53-5AA1-4997-8DE4-DE16AFDB677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41334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CFCE5-B631-428A-97CA-6DC0F1AD170A}" type="datetimeFigureOut">
              <a:rPr lang="es-CO" smtClean="0"/>
              <a:t>22/02/2017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936AA53-5AA1-4997-8DE4-DE16AFDB677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32770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CFCE5-B631-428A-97CA-6DC0F1AD170A}" type="datetimeFigureOut">
              <a:rPr lang="es-CO" smtClean="0"/>
              <a:t>22/02/2017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936AA53-5AA1-4997-8DE4-DE16AFDB677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97193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CFCE5-B631-428A-97CA-6DC0F1AD170A}" type="datetimeFigureOut">
              <a:rPr lang="es-CO" smtClean="0"/>
              <a:t>22/02/2017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6AA53-5AA1-4997-8DE4-DE16AFDB677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62581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CFCE5-B631-428A-97CA-6DC0F1AD170A}" type="datetimeFigureOut">
              <a:rPr lang="es-CO" smtClean="0"/>
              <a:t>22/02/2017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6AA53-5AA1-4997-8DE4-DE16AFDB677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88665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CFCE5-B631-428A-97CA-6DC0F1AD170A}" type="datetimeFigureOut">
              <a:rPr lang="es-CO" smtClean="0"/>
              <a:t>22/02/2017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6AA53-5AA1-4997-8DE4-DE16AFDB677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71762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CFCE5-B631-428A-97CA-6DC0F1AD170A}" type="datetimeFigureOut">
              <a:rPr lang="es-CO" smtClean="0"/>
              <a:t>22/02/2017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936AA53-5AA1-4997-8DE4-DE16AFDB677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11841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  <a:solidFill>
            <a:schemeClr val="accent1">
              <a:lumMod val="75000"/>
              <a:alpha val="40000"/>
            </a:schemeClr>
          </a:solidFill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0"/>
            <a:ext cx="2356674" cy="6853283"/>
            <a:chOff x="6627813" y="195452"/>
            <a:chExt cx="1952625" cy="5678299"/>
          </a:xfrm>
          <a:solidFill>
            <a:schemeClr val="accent1"/>
          </a:solidFill>
        </p:grpSpPr>
        <p:sp>
          <p:nvSpPr>
            <p:cNvPr id="11" name="Freeform 27"/>
            <p:cNvSpPr/>
            <p:nvPr/>
          </p:nvSpPr>
          <p:spPr bwMode="auto">
            <a:xfrm>
              <a:off x="6627813" y="19545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2CFCE5-B631-428A-97CA-6DC0F1AD170A}" type="datetimeFigureOut">
              <a:rPr lang="es-CO" smtClean="0"/>
              <a:t>22/02/2017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936AA53-5AA1-4997-8DE4-DE16AFDB677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8075713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215726" y="631065"/>
            <a:ext cx="8915399" cy="1879635"/>
          </a:xfrm>
        </p:spPr>
        <p:txBody>
          <a:bodyPr/>
          <a:lstStyle/>
          <a:p>
            <a:pPr algn="ctr"/>
            <a:r>
              <a:rPr lang="es-CO" b="1" dirty="0" smtClean="0">
                <a:solidFill>
                  <a:srgbClr val="FFFF00"/>
                </a:solidFill>
              </a:rPr>
              <a:t>LOS ÓRGANOS DE LAS PLANTAS</a:t>
            </a:r>
            <a:endParaRPr lang="es-CO" b="1" dirty="0">
              <a:solidFill>
                <a:srgbClr val="FFFF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63455" y="3450855"/>
            <a:ext cx="8915399" cy="1126283"/>
          </a:xfrm>
        </p:spPr>
        <p:txBody>
          <a:bodyPr>
            <a:normAutofit fontScale="70000" lnSpcReduction="20000"/>
          </a:bodyPr>
          <a:lstStyle/>
          <a:p>
            <a:endParaRPr lang="es-CO" dirty="0" smtClean="0"/>
          </a:p>
          <a:p>
            <a:r>
              <a:rPr lang="es-CO" sz="3400" b="1" dirty="0" smtClean="0"/>
              <a:t>PROFESOR: EDGAR VILLAMIL</a:t>
            </a:r>
          </a:p>
          <a:p>
            <a:r>
              <a:rPr lang="es-CO" sz="3400" b="1" dirty="0" smtClean="0"/>
              <a:t>GRADO: CUARTO</a:t>
            </a:r>
            <a:endParaRPr lang="es-CO" sz="3400" b="1" dirty="0"/>
          </a:p>
        </p:txBody>
      </p:sp>
    </p:spTree>
    <p:extLst>
      <p:ext uri="{BB962C8B-B14F-4D97-AF65-F5344CB8AC3E}">
        <p14:creationId xmlns:p14="http://schemas.microsoft.com/office/powerpoint/2010/main" val="2681657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OBJETIVO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CO" sz="4400" dirty="0" smtClean="0"/>
              <a:t>Conocer los principales órganos de las plantas</a:t>
            </a:r>
            <a:endParaRPr lang="es-CO" sz="4400" dirty="0"/>
          </a:p>
        </p:txBody>
      </p:sp>
    </p:spTree>
    <p:extLst>
      <p:ext uri="{BB962C8B-B14F-4D97-AF65-F5344CB8AC3E}">
        <p14:creationId xmlns:p14="http://schemas.microsoft.com/office/powerpoint/2010/main" val="4267303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Imagen relacion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0887" y="106451"/>
            <a:ext cx="8782363" cy="6593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3013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esultado de imagen para organos de las plantas y sus funcion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8007" y="119330"/>
            <a:ext cx="8705091" cy="6535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6212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Resultado de imagen para organos de las plantas y sus funcione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77" t="6699" r="4013" b="13980"/>
          <a:stretch/>
        </p:blipFill>
        <p:spPr bwMode="auto">
          <a:xfrm>
            <a:off x="1532587" y="193183"/>
            <a:ext cx="9552180" cy="6390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Imagen relacionad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1530" y="661316"/>
            <a:ext cx="3823997" cy="5365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0145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9701" y="148142"/>
            <a:ext cx="10753859" cy="6656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752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Resultado de imagen para ORGANO DEl frut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303" y="248118"/>
            <a:ext cx="11216471" cy="6386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6395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sultado de imagen para SEMILLA DURAZNO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75" y="0"/>
            <a:ext cx="9187208" cy="6852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2174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sultado de imagen para ORGANO DEl frut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093" y="193183"/>
            <a:ext cx="11655380" cy="6503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2622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piral">
  <a:themeElements>
    <a:clrScheme name="Verde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Espiral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F20B7C8E-B819-43F3-AAF9-EE50B1A8363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164</TotalTime>
  <Words>20</Words>
  <Application>Microsoft Office PowerPoint</Application>
  <PresentationFormat>Personalizado</PresentationFormat>
  <Paragraphs>6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Espiral</vt:lpstr>
      <vt:lpstr>LOS ÓRGANOS DE LAS PLANTAS</vt:lpstr>
      <vt:lpstr>OBJETIVO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ÓRGANOS DE LAS PLANTAS</dc:title>
  <dc:creator>edgar villamil</dc:creator>
  <cp:lastModifiedBy>porvenir</cp:lastModifiedBy>
  <cp:revision>11</cp:revision>
  <dcterms:created xsi:type="dcterms:W3CDTF">2017-02-15T04:04:34Z</dcterms:created>
  <dcterms:modified xsi:type="dcterms:W3CDTF">2017-02-22T19:13:42Z</dcterms:modified>
</cp:coreProperties>
</file>