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9" r:id="rId5"/>
    <p:sldId id="258" r:id="rId6"/>
    <p:sldId id="261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730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799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822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565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636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378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042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590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915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686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0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AAE0D-4357-4315-AEFF-FF6C13705D55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8D8F4-F9CB-4C3B-A4F8-5A2847A337B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952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O" sz="6000" b="1" dirty="0" smtClean="0">
                <a:solidFill>
                  <a:srgbClr val="FF0000"/>
                </a:solidFill>
                <a:latin typeface="Arial Black" pitchFamily="34" charset="0"/>
              </a:rPr>
              <a:t>CIRCULACIÓN DE LAS PLANTAS </a:t>
            </a:r>
            <a:endParaRPr lang="es-CO" sz="6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b="1" dirty="0" smtClean="0">
                <a:solidFill>
                  <a:schemeClr val="tx1"/>
                </a:solidFill>
              </a:rPr>
              <a:t>PROFESOR: EDGAR VILLAMIL</a:t>
            </a:r>
          </a:p>
          <a:p>
            <a:r>
              <a:rPr lang="es-CO" b="1" dirty="0" smtClean="0">
                <a:solidFill>
                  <a:schemeClr val="tx1"/>
                </a:solidFill>
              </a:rPr>
              <a:t>GRADO 405</a:t>
            </a:r>
            <a:endParaRPr lang="es-C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7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OBJETIVO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" sz="6600" b="1" dirty="0" smtClean="0"/>
              <a:t>IDENTIFICAR LA CIRCULACIÓN DE LAS PLANTAS VASCULARES Y NO VASCULARES. </a:t>
            </a:r>
            <a:endParaRPr lang="es-ES" sz="6600" b="1" dirty="0"/>
          </a:p>
        </p:txBody>
      </p:sp>
    </p:spTree>
    <p:extLst>
      <p:ext uri="{BB962C8B-B14F-4D97-AF65-F5344CB8AC3E}">
        <p14:creationId xmlns:p14="http://schemas.microsoft.com/office/powerpoint/2010/main" val="251407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es-MX" b="1" dirty="0" smtClean="0">
                <a:latin typeface="Arial Black" pitchFamily="34" charset="0"/>
              </a:rPr>
              <a:t>Las </a:t>
            </a:r>
            <a:r>
              <a:rPr lang="es-MX" dirty="0" smtClean="0">
                <a:latin typeface="Arial Black" pitchFamily="34" charset="0"/>
              </a:rPr>
              <a:t>plantas  también tienen un sistema circulatorio que le permite transportar los nutrientes y otras sustancias. Aunque esto depende del tipo de planta,  pues existen plantas :</a:t>
            </a:r>
          </a:p>
          <a:p>
            <a:pPr algn="just"/>
            <a:r>
              <a:rPr lang="es-MX" b="1" dirty="0" smtClean="0">
                <a:solidFill>
                  <a:srgbClr val="FF0000"/>
                </a:solidFill>
                <a:latin typeface="Arial Black" pitchFamily="34" charset="0"/>
              </a:rPr>
              <a:t>Vasculares</a:t>
            </a:r>
            <a:r>
              <a:rPr lang="es-MX" dirty="0" smtClean="0">
                <a:solidFill>
                  <a:srgbClr val="FF0000"/>
                </a:solidFill>
                <a:latin typeface="Arial Black" pitchFamily="34" charset="0"/>
              </a:rPr>
              <a:t> </a:t>
            </a:r>
          </a:p>
          <a:p>
            <a:pPr algn="just"/>
            <a:r>
              <a:rPr lang="es-MX" b="1" dirty="0" smtClean="0">
                <a:solidFill>
                  <a:srgbClr val="FF0000"/>
                </a:solidFill>
                <a:latin typeface="Arial Black" pitchFamily="34" charset="0"/>
              </a:rPr>
              <a:t>No vasculares o briofitas</a:t>
            </a:r>
            <a:endParaRPr lang="es-MX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6217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PLANTAS NO VASCULAR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9" t="25209" b="7965"/>
          <a:stretch/>
        </p:blipFill>
        <p:spPr bwMode="auto">
          <a:xfrm>
            <a:off x="8114" y="0"/>
            <a:ext cx="913588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48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PLANTAS NO VASCULAR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8" t="12940" r="4826" b="16124"/>
          <a:stretch/>
        </p:blipFill>
        <p:spPr bwMode="auto">
          <a:xfrm>
            <a:off x="27384" y="-1624"/>
            <a:ext cx="9116616" cy="685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1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PLANTAS NO VASCULA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640"/>
            <a:ext cx="43038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sultado de imagen para PLANTAS NO VASCULA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8640"/>
            <a:ext cx="4326045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Resultado de imagen para PLANTAS NO VASCULAR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36" y="3573016"/>
            <a:ext cx="4297099" cy="322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n relaciona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40562"/>
            <a:ext cx="4326045" cy="325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PLANTAS  VASCULA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07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2800" dirty="0" smtClean="0">
                <a:latin typeface="Arial Black" pitchFamily="34" charset="0"/>
              </a:rPr>
              <a:t>Las plantas vasculares se dividen en: </a:t>
            </a:r>
            <a:endParaRPr lang="es-CO" sz="2800" dirty="0">
              <a:latin typeface="Arial Black" pitchFamily="34" charset="0"/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4040188" cy="639762"/>
          </a:xfrm>
        </p:spPr>
        <p:txBody>
          <a:bodyPr/>
          <a:lstStyle/>
          <a:p>
            <a:r>
              <a:rPr lang="es-CO" dirty="0" smtClean="0"/>
              <a:t>SIN SEMILLAS </a:t>
            </a:r>
            <a:endParaRPr lang="es-CO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s-CO" dirty="0"/>
          </a:p>
        </p:txBody>
      </p:sp>
      <p:pic>
        <p:nvPicPr>
          <p:cNvPr id="5122" name="Picture 2" descr="Imagen relacion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5" t="11036" r="15372" b="57829"/>
          <a:stretch/>
        </p:blipFill>
        <p:spPr bwMode="auto">
          <a:xfrm>
            <a:off x="482554" y="1628800"/>
            <a:ext cx="833791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01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23528" y="332656"/>
            <a:ext cx="4040188" cy="639762"/>
          </a:xfrm>
        </p:spPr>
        <p:txBody>
          <a:bodyPr/>
          <a:lstStyle/>
          <a:p>
            <a:r>
              <a:rPr lang="es-CO" dirty="0" smtClean="0"/>
              <a:t>CON SEMILLAS </a:t>
            </a:r>
          </a:p>
        </p:txBody>
      </p:sp>
      <p:pic>
        <p:nvPicPr>
          <p:cNvPr id="6146" name="Picture 2" descr="Imagen relacion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6" t="44497" r="13125" b="19307"/>
          <a:stretch/>
        </p:blipFill>
        <p:spPr bwMode="auto">
          <a:xfrm>
            <a:off x="323528" y="908720"/>
            <a:ext cx="8568952" cy="589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818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61</Words>
  <Application>Microsoft Office PowerPoint</Application>
  <PresentationFormat>Presentación en pantalla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CIRCULACIÓN DE LAS PLANTAS </vt:lpstr>
      <vt:lpstr>OBJETIVO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Las plantas vasculares se dividen en: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CIRCULACIÓN DE LAS PLANTAS</dc:title>
  <dc:creator>Admin</dc:creator>
  <cp:lastModifiedBy>porvenir</cp:lastModifiedBy>
  <cp:revision>7</cp:revision>
  <dcterms:created xsi:type="dcterms:W3CDTF">2017-02-21T16:23:37Z</dcterms:created>
  <dcterms:modified xsi:type="dcterms:W3CDTF">2017-02-22T19:45:39Z</dcterms:modified>
</cp:coreProperties>
</file>